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336" r:id="rId3"/>
    <p:sldId id="476" r:id="rId4"/>
    <p:sldId id="477" r:id="rId5"/>
    <p:sldId id="480" r:id="rId6"/>
    <p:sldId id="483" r:id="rId7"/>
    <p:sldId id="478" r:id="rId8"/>
    <p:sldId id="479" r:id="rId9"/>
    <p:sldId id="482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AD30-7291-40D4-93CF-E9696D881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A09F0-7DE2-461C-A3FF-4E88A47F1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125F6-2734-4CC6-8BE3-E94407B6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F3D7-2082-4DD9-8936-1F611B2E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32FDA-6046-4C41-AEFD-3D841D4F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6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2CFE-7617-42D7-BC28-7F2F70C5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75B19-58ED-45B6-A4D9-A3C94B9D0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A077-3ABD-4C96-A804-7DC8A06C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89D1-7063-4A9C-B938-C4C6AA52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4F3F-224D-4F3D-A239-0CCB2556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0E0BE-B254-42F6-BB6F-CA5834118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0A418-8324-4EB6-993B-E1F5C5CBF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8FC2C-02A8-4BD9-97C8-77262933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4AAE-969B-4935-A235-427D5C7A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EAFA5-79BA-4C40-8E56-F5AC490B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0E19-4CAF-4246-9E0C-51396745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3B3A-8E7A-4CD6-BC56-041E2BE9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5397B-578D-4A38-95D3-4A04D64F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5A1A8-EEE1-48F0-9C98-D761FAE8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C8B3-5640-4351-9B12-00587187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41FC-A553-4C6A-A7B7-5AD82786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5E57A-D302-488B-AB24-1A3209B39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92B7-CB74-4861-A3B1-2F124CF5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B23D1-EA7A-4B3A-9716-1043F766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F1B39-7DD7-4B8F-8D24-3D99AA4A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4278-5AD9-4F9A-8960-065B0260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B413-B318-41EF-BDEA-0BCDBD535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4871F-C681-4C90-B12C-38E5BC6C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6358F-0337-4784-8DC2-8353919B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EDCA4-F5CA-4662-A3B6-197AB416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11C5-103D-46CA-BE8C-B95BD8B0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293B-83E4-43D5-A508-6924DB12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18701-2899-47E9-8039-1F2866D5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C9B6F-C07D-409F-BDE5-FCCDD190B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C601A-EF85-4DAB-A123-279F08198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5A6DE-03A3-46FE-8995-BC4D08EB3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6FD9C-5EED-45A8-91A8-35624055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71BCD-1265-46D6-AFA7-A924D628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35CD7-02B3-4791-B65C-CFB2A88D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ECFA-C86B-47F0-9A9D-A4F39C7F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DAD1A-4711-4210-99E5-A9782028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C1313-A6A0-44A7-9A59-A9682F62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6B53-665C-43B5-B610-9EC6CB7A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5224F-90DD-48EA-B0C7-9B608D46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27CB4-A5EF-4584-BF84-DC5B7BC6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21F8-FB0E-4E9F-9D42-DD54A4EB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3DD0-6DC8-4637-87D8-3EEF93D0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8513-D23E-4B5C-B18D-AE3940DB1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04001-1ACE-456C-8C0F-BA09C928D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B623A-3902-4AD6-8763-D807560B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FB22E-A2AF-4893-985E-A582295C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2451D-4087-4BDE-B82D-37C4B8D9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81F9-9128-4AB2-87D4-F71EC9E6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6EFBD-B01D-49A8-A1D2-3D83866C4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485D1-F7FD-4BEB-8F2D-3CDE2C916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27118-72BE-4FF5-AA5F-9DF8D5A4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F725F-00E0-432D-8CF7-C010F945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F103C-9C5B-4370-BEAF-68220ACC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1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BA8B1-CE04-4D58-8681-12F5DF0E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8CEB2-BA13-4AC8-9968-F776CBF08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70E4-A7B1-4E18-A39F-03E6E3872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10/1/2023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C8510-9769-482F-AC18-1A5AD7AAF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3DC0B-E09D-484B-BFA5-0BD53A249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102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82B5-B2D6-449E-BDF2-FA749F820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734" y="1648496"/>
            <a:ext cx="9916733" cy="1146220"/>
          </a:xfrm>
        </p:spPr>
        <p:txBody>
          <a:bodyPr anchor="ctr">
            <a:noAutofit/>
          </a:bodyPr>
          <a:lstStyle/>
          <a:p>
            <a:br>
              <a:rPr lang="en-US" sz="4400" dirty="0">
                <a:latin typeface="Berlin Sans FB Demi" panose="020E0802020502020306" pitchFamily="34" charset="0"/>
              </a:rPr>
            </a:br>
            <a:r>
              <a:rPr lang="en-US" u="sng" dirty="0">
                <a:latin typeface="Berlin Sans FB Demi" panose="020E0802020502020306" pitchFamily="34" charset="0"/>
              </a:rPr>
              <a:t>Computer System Servicing</a:t>
            </a:r>
          </a:p>
        </p:txBody>
      </p:sp>
    </p:spTree>
    <p:extLst>
      <p:ext uri="{BB962C8B-B14F-4D97-AF65-F5344CB8AC3E}">
        <p14:creationId xmlns:p14="http://schemas.microsoft.com/office/powerpoint/2010/main" val="26049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1. Prepare your workplace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86" y="1908707"/>
            <a:ext cx="5943600" cy="37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353600"/>
            <a:ext cx="10515600" cy="5947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546351" y="1035584"/>
            <a:ext cx="6347135" cy="7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1. Prepare your workplace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97486" y="2023854"/>
            <a:ext cx="109222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</a:t>
            </a:r>
            <a:r>
              <a:rPr lang="en-US" sz="4000" dirty="0"/>
              <a:t>Take Inventory: Before you start, take an inventory of your parts. </a:t>
            </a:r>
          </a:p>
          <a:p>
            <a:r>
              <a:rPr lang="en-US" sz="4000" dirty="0"/>
              <a:t>2. Make Space, Make Time: Building a PC takes up space </a:t>
            </a:r>
          </a:p>
          <a:p>
            <a:r>
              <a:rPr lang="en-US" sz="4000" dirty="0"/>
              <a:t>3. Prepare Grounding Protection</a:t>
            </a:r>
          </a:p>
          <a:p>
            <a:r>
              <a:rPr lang="en-US" sz="4000" dirty="0"/>
              <a:t>4. Have the Drivers Ready</a:t>
            </a:r>
          </a:p>
        </p:txBody>
      </p:sp>
    </p:spTree>
    <p:extLst>
      <p:ext uri="{BB962C8B-B14F-4D97-AF65-F5344CB8AC3E}">
        <p14:creationId xmlns:p14="http://schemas.microsoft.com/office/powerpoint/2010/main" val="8221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2. Prepare the Motherboard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86" y="1407085"/>
            <a:ext cx="5486400" cy="41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3. Install the CPU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5" y="1966844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4. Install the CPU Heat Sink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16" y="2090669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5. Install Memory (RAM Modules)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86" y="1481069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1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6. Place the motherboard into the case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16" y="1690954"/>
            <a:ext cx="5029200" cy="38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7. Connect the Power Supply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20" y="1735069"/>
            <a:ext cx="457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8. Install Graphics / Video Cards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16" y="1407085"/>
            <a:ext cx="5943600" cy="44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9. Install Internal Drives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16" y="1709669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3" y="2294082"/>
            <a:ext cx="3388148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1. Detach the Power Cable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662" y="1669979"/>
            <a:ext cx="4846320" cy="3570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3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4196363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10. Install the Add- in Cards 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86" y="138297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Steps in Connecting Peripherals of a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8"/>
          <a:stretch/>
        </p:blipFill>
        <p:spPr>
          <a:xfrm>
            <a:off x="1940486" y="1519707"/>
            <a:ext cx="8229600" cy="3575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87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Steps in Connecting Peripherals of a PC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373487" y="1482211"/>
            <a:ext cx="11449319" cy="499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Step 1. Attach the monitor cable to the video port.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2. Secure the cable by tightening the screws on the connector.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3. Plug the keyboard cable into the PS/2 keyboard port.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4. Plug the mouse cable into the PS/2 mouse port.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5. Plug the USB cable into a USB port.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6. Plug the network cable into the network port. 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Step 7. Plug the power cable into the power supply.</a:t>
            </a:r>
          </a:p>
        </p:txBody>
      </p:sp>
    </p:spTree>
    <p:extLst>
      <p:ext uri="{BB962C8B-B14F-4D97-AF65-F5344CB8AC3E}">
        <p14:creationId xmlns:p14="http://schemas.microsoft.com/office/powerpoint/2010/main" val="20545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3" y="2294082"/>
            <a:ext cx="3388148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2. Remove the Cover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16" y="1593451"/>
            <a:ext cx="5943600" cy="4347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6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3. Remove the Different Cables and Connectors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86" y="1819182"/>
            <a:ext cx="6400800" cy="34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4. Remove the Adapters and Drives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46241" y="1738932"/>
            <a:ext cx="6126480" cy="4056274"/>
            <a:chOff x="0" y="0"/>
            <a:chExt cx="5742305" cy="3335655"/>
          </a:xfrm>
        </p:grpSpPr>
        <p:pic>
          <p:nvPicPr>
            <p:cNvPr id="8" name="Picture 7" descr="IMG201909121002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90190" cy="3335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IMG201909121007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50" y="0"/>
              <a:ext cx="2789555" cy="32753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521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4. Remove the Adapters and Drives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61" y="1927262"/>
            <a:ext cx="2789555" cy="331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IMG201909121001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46" y="1903132"/>
            <a:ext cx="2781300" cy="333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5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5. Remove the Memory Module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G2019091210173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16" y="1906893"/>
            <a:ext cx="5486400" cy="3720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6. Remove the Power Supply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G2019091210183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2"/>
          <a:stretch/>
        </p:blipFill>
        <p:spPr bwMode="auto">
          <a:xfrm>
            <a:off x="5152116" y="1846472"/>
            <a:ext cx="5486400" cy="38411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1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86" y="474179"/>
            <a:ext cx="10515600" cy="7364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Computer Disassembly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2D44B7-0A1A-44A1-BE90-3480F9EB524A}"/>
              </a:ext>
            </a:extLst>
          </p:cNvPr>
          <p:cNvSpPr txBox="1">
            <a:spLocks/>
          </p:cNvSpPr>
          <p:nvPr/>
        </p:nvSpPr>
        <p:spPr>
          <a:xfrm>
            <a:off x="774882" y="2294082"/>
            <a:ext cx="3771359" cy="294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erlin Sans FB" panose="020E0602020502020306" pitchFamily="34" charset="0"/>
              </a:rPr>
              <a:t>7. Remove the Motherboard</a:t>
            </a:r>
          </a:p>
        </p:txBody>
      </p:sp>
      <p:sp>
        <p:nvSpPr>
          <p:cNvPr id="7" name="Oval 6"/>
          <p:cNvSpPr/>
          <p:nvPr/>
        </p:nvSpPr>
        <p:spPr>
          <a:xfrm>
            <a:off x="8992596" y="1407085"/>
            <a:ext cx="1645920" cy="141124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MG201909121020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41" y="1799174"/>
            <a:ext cx="5486400" cy="3935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8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</TotalTime>
  <Words>318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Berlin Sans FB</vt:lpstr>
      <vt:lpstr>Berlin Sans FB Demi</vt:lpstr>
      <vt:lpstr>Calibri</vt:lpstr>
      <vt:lpstr>Calibri Light</vt:lpstr>
      <vt:lpstr>Office Theme</vt:lpstr>
      <vt:lpstr> Computer System Servicing</vt:lpstr>
      <vt:lpstr>Computer Disassembly</vt:lpstr>
      <vt:lpstr>Computer Disassembly</vt:lpstr>
      <vt:lpstr>Computer Disassembly</vt:lpstr>
      <vt:lpstr>Computer Disassembly</vt:lpstr>
      <vt:lpstr>Computer Disassembly</vt:lpstr>
      <vt:lpstr>Computer Disassembly</vt:lpstr>
      <vt:lpstr>Computer Disassembly</vt:lpstr>
      <vt:lpstr>Computer Disassembly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Computer Assembly</vt:lpstr>
      <vt:lpstr>Steps in Connecting Peripherals of a PC</vt:lpstr>
      <vt:lpstr>Steps in Connecting Peripherals of a 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classroom &amp; Gmeet plugins and apps</dc:title>
  <dc:creator>Sharmaine Esquilla</dc:creator>
  <cp:lastModifiedBy>ELGER DAVID</cp:lastModifiedBy>
  <cp:revision>233</cp:revision>
  <dcterms:created xsi:type="dcterms:W3CDTF">2020-08-26T02:25:51Z</dcterms:created>
  <dcterms:modified xsi:type="dcterms:W3CDTF">2023-10-01T12:46:17Z</dcterms:modified>
</cp:coreProperties>
</file>